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ja/photo/26710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CF6F4-E257-7E56-0E27-B03F15EF5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232210"/>
            <a:ext cx="9068586" cy="92975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夏季休業のお知らせ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CA25DE-E32C-34EE-9387-E757FCEB8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8" y="3173505"/>
            <a:ext cx="9070848" cy="663389"/>
          </a:xfrm>
        </p:spPr>
        <p:txBody>
          <a:bodyPr>
            <a:noAutofit/>
          </a:bodyPr>
          <a:lstStyle/>
          <a:p>
            <a:r>
              <a:rPr kumimoji="1" lang="en-US" altLang="ja-JP" sz="4400" b="1" dirty="0">
                <a:solidFill>
                  <a:srgbClr val="002060"/>
                </a:solidFill>
              </a:rPr>
              <a:t>8</a:t>
            </a:r>
            <a:r>
              <a:rPr kumimoji="1" lang="ja-JP" altLang="en-US" sz="4400" b="1" dirty="0">
                <a:solidFill>
                  <a:srgbClr val="002060"/>
                </a:solidFill>
              </a:rPr>
              <a:t>月</a:t>
            </a:r>
            <a:r>
              <a:rPr kumimoji="1" lang="en-US" altLang="ja-JP" sz="4400" b="1" dirty="0">
                <a:solidFill>
                  <a:srgbClr val="002060"/>
                </a:solidFill>
              </a:rPr>
              <a:t>10</a:t>
            </a:r>
            <a:r>
              <a:rPr kumimoji="1" lang="ja-JP" altLang="en-US" sz="4400" b="1" dirty="0">
                <a:solidFill>
                  <a:srgbClr val="002060"/>
                </a:solidFill>
              </a:rPr>
              <a:t>日</a:t>
            </a:r>
            <a:r>
              <a:rPr kumimoji="1" lang="en-US" altLang="ja-JP" sz="4400" b="1" dirty="0">
                <a:solidFill>
                  <a:srgbClr val="002060"/>
                </a:solidFill>
              </a:rPr>
              <a:t>(</a:t>
            </a:r>
            <a:r>
              <a:rPr kumimoji="1" lang="ja-JP" altLang="en-US" sz="4400" b="1" dirty="0">
                <a:solidFill>
                  <a:srgbClr val="002060"/>
                </a:solidFill>
              </a:rPr>
              <a:t>土</a:t>
            </a:r>
            <a:r>
              <a:rPr kumimoji="1" lang="en-US" altLang="ja-JP" sz="4400" b="1" dirty="0">
                <a:solidFill>
                  <a:srgbClr val="002060"/>
                </a:solidFill>
              </a:rPr>
              <a:t>)</a:t>
            </a:r>
            <a:r>
              <a:rPr kumimoji="1" lang="ja-JP" altLang="en-US" sz="4400" b="1" dirty="0">
                <a:solidFill>
                  <a:srgbClr val="002060"/>
                </a:solidFill>
              </a:rPr>
              <a:t>～</a:t>
            </a:r>
            <a:r>
              <a:rPr lang="en-US" altLang="ja-JP" sz="4400" b="1" dirty="0">
                <a:solidFill>
                  <a:srgbClr val="002060"/>
                </a:solidFill>
              </a:rPr>
              <a:t>8</a:t>
            </a:r>
            <a:r>
              <a:rPr lang="ja-JP" altLang="en-US" sz="4400" b="1" dirty="0">
                <a:solidFill>
                  <a:srgbClr val="002060"/>
                </a:solidFill>
              </a:rPr>
              <a:t>月</a:t>
            </a:r>
            <a:r>
              <a:rPr lang="en-US" altLang="ja-JP" sz="4400" b="1" dirty="0">
                <a:solidFill>
                  <a:srgbClr val="002060"/>
                </a:solidFill>
              </a:rPr>
              <a:t>18</a:t>
            </a:r>
            <a:r>
              <a:rPr lang="ja-JP" altLang="en-US" sz="4400" b="1" dirty="0">
                <a:solidFill>
                  <a:srgbClr val="002060"/>
                </a:solidFill>
              </a:rPr>
              <a:t>日</a:t>
            </a:r>
            <a:r>
              <a:rPr lang="en-US" altLang="ja-JP" sz="4400" b="1" dirty="0">
                <a:solidFill>
                  <a:srgbClr val="002060"/>
                </a:solidFill>
              </a:rPr>
              <a:t>(</a:t>
            </a:r>
            <a:r>
              <a:rPr lang="ja-JP" altLang="en-US" sz="4400" b="1" dirty="0">
                <a:solidFill>
                  <a:srgbClr val="002060"/>
                </a:solidFill>
              </a:rPr>
              <a:t>日</a:t>
            </a:r>
            <a:r>
              <a:rPr lang="en-US" altLang="ja-JP" sz="4400" b="1" dirty="0">
                <a:solidFill>
                  <a:srgbClr val="002060"/>
                </a:solidFill>
              </a:rPr>
              <a:t>)</a:t>
            </a:r>
            <a:r>
              <a:rPr lang="ja-JP" altLang="en-US" sz="4400" b="1" dirty="0">
                <a:solidFill>
                  <a:srgbClr val="002060"/>
                </a:solidFill>
              </a:rPr>
              <a:t>まで</a:t>
            </a:r>
            <a:endParaRPr kumimoji="1" lang="ja-JP" altLang="en-US" sz="4400" b="1" dirty="0">
              <a:solidFill>
                <a:srgbClr val="00206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346C1F-A3C0-C1CB-C7BD-A716B4934AE8}"/>
              </a:ext>
            </a:extLst>
          </p:cNvPr>
          <p:cNvSpPr/>
          <p:nvPr/>
        </p:nvSpPr>
        <p:spPr>
          <a:xfrm>
            <a:off x="1559446" y="4442776"/>
            <a:ext cx="9070848" cy="9592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ご迷惑をお掛け致しますがご了承願います</a:t>
            </a:r>
            <a:endParaRPr kumimoji="1" lang="en-US" altLang="ja-JP" sz="2000" dirty="0"/>
          </a:p>
          <a:p>
            <a:pPr algn="ctr"/>
            <a:r>
              <a:rPr kumimoji="1" lang="ja-JP" altLang="en-US" sz="1600" dirty="0"/>
              <a:t>一般社団法人 栃木県溶接協会</a:t>
            </a:r>
            <a:endParaRPr kumimoji="1" lang="en-US" altLang="ja-JP" sz="16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11AB43F-A510-7F4B-3397-E460D4829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79177" y="4458039"/>
            <a:ext cx="1272988" cy="955505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6E977D-846D-24E8-FE0E-8174B4E983E8}"/>
              </a:ext>
            </a:extLst>
          </p:cNvPr>
          <p:cNvSpPr/>
          <p:nvPr/>
        </p:nvSpPr>
        <p:spPr>
          <a:xfrm>
            <a:off x="4374775" y="1231881"/>
            <a:ext cx="3245225" cy="7888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2024</a:t>
            </a:r>
            <a:r>
              <a:rPr kumimoji="1" lang="ja-JP" altLang="en-US" sz="2800" dirty="0"/>
              <a:t>年</a:t>
            </a:r>
            <a:r>
              <a:rPr kumimoji="1" lang="en-US" altLang="ja-JP" sz="2800" dirty="0"/>
              <a:t>(</a:t>
            </a:r>
            <a:r>
              <a:rPr kumimoji="1" lang="ja-JP" altLang="en-US" sz="2800" dirty="0"/>
              <a:t>令和</a:t>
            </a:r>
            <a:r>
              <a:rPr kumimoji="1" lang="en-US" altLang="ja-JP" sz="2800" dirty="0"/>
              <a:t>6</a:t>
            </a:r>
            <a:r>
              <a:rPr kumimoji="1" lang="ja-JP" altLang="en-US" sz="2800" dirty="0"/>
              <a:t>年</a:t>
            </a:r>
            <a:r>
              <a:rPr kumimoji="1" lang="en-US" altLang="ja-JP" sz="2800" dirty="0"/>
              <a:t>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9911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TM03457510[[fn=シャボン]]</Template>
  <TotalTime>32</TotalTime>
  <Words>41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シャボン</vt:lpstr>
      <vt:lpstr>夏季休業のお知らせ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tyk-user01</dc:creator>
  <cp:lastModifiedBy>tyk-user01</cp:lastModifiedBy>
  <cp:revision>3</cp:revision>
  <cp:lastPrinted>2024-07-29T05:02:26Z</cp:lastPrinted>
  <dcterms:created xsi:type="dcterms:W3CDTF">2024-07-29T04:32:10Z</dcterms:created>
  <dcterms:modified xsi:type="dcterms:W3CDTF">2024-07-29T05:07:53Z</dcterms:modified>
</cp:coreProperties>
</file>